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6" r:id="rId6"/>
    <p:sldId id="264" r:id="rId7"/>
    <p:sldId id="265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Имя существительное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3FB977E4-495A-4656-86AD-92AEC7641ABC}">
      <dgm:prSet phldrT="[Текст]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mtClean="0">
              <a:ln>
                <a:solidFill>
                  <a:schemeClr val="tx1"/>
                </a:solidFill>
              </a:ln>
            </a:rPr>
            <a:t>Обозначает предметы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716A169-5926-428F-B313-9D5A63A96F08}">
      <dgm:prSet phldrT="[Текст]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Отвечает на вопросы кто? или что?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8D42D9F7-C9A9-4E5A-9455-3C95313103AC}">
      <dgm:prSet phldrT="[Текст]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Изменяется по числам и падежам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19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193989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193989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193989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423E61BD-004F-4183-82E4-C1EC81D5C85D}" type="presOf" srcId="{D25C4352-CF40-400D-8437-4FCBC57B2CCF}" destId="{86E978D4-6472-4669-96A0-FF3E29520478}" srcOrd="0" destOrd="0" presId="urn:microsoft.com/office/officeart/2005/8/layout/hierarchy6"/>
    <dgm:cxn modelId="{3E71B7C9-4D22-4FA0-8E14-85363A23BA24}" type="presOf" srcId="{0716A169-5926-428F-B313-9D5A63A96F08}" destId="{897A589F-D8BE-4BBC-AF89-8D64A0C9FFB6}" srcOrd="0" destOrd="0" presId="urn:microsoft.com/office/officeart/2005/8/layout/hierarchy6"/>
    <dgm:cxn modelId="{025A3AA1-79A2-4D95-9E88-B36474E2E6FD}" type="presOf" srcId="{8D42D9F7-C9A9-4E5A-9455-3C95313103AC}" destId="{74F37EF0-2758-460D-BE22-9F145CF6FB03}" srcOrd="0" destOrd="0" presId="urn:microsoft.com/office/officeart/2005/8/layout/hierarchy6"/>
    <dgm:cxn modelId="{3841A19D-EC1F-4735-B01A-4789024D0317}" type="presOf" srcId="{9F08AFD4-E240-4CCF-AA31-E6A2ABE91ECD}" destId="{7CB08687-F870-4128-BB3D-E36FD6AA4A50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0EA50660-ACB6-4059-8586-A88D11F04215}" type="presOf" srcId="{D48CFA73-23F9-443A-B04E-AF7527225694}" destId="{AE02D563-A9C2-480B-9671-1F1A365F26C4}" srcOrd="0" destOrd="0" presId="urn:microsoft.com/office/officeart/2005/8/layout/hierarchy6"/>
    <dgm:cxn modelId="{6EB33F9F-F423-42DF-9E6D-8C8D08E6F216}" type="presOf" srcId="{3FB977E4-495A-4656-86AD-92AEC7641ABC}" destId="{015CDE9C-47F1-434A-902F-A020AB0D22E5}" srcOrd="0" destOrd="0" presId="urn:microsoft.com/office/officeart/2005/8/layout/hierarchy6"/>
    <dgm:cxn modelId="{52738A6B-47DB-43EA-B070-3C9F8CAA6A61}" type="presOf" srcId="{A2BE5A20-B1AE-4FD4-A934-E2005E2C62AF}" destId="{1A7CF226-A74A-4B00-881B-0EDA529896DC}" srcOrd="0" destOrd="0" presId="urn:microsoft.com/office/officeart/2005/8/layout/hierarchy6"/>
    <dgm:cxn modelId="{6E330B9D-08FA-4B0B-9B1E-0BE1EA7F8331}" type="presOf" srcId="{C51258AD-3149-4F1F-BF51-7761EB7F97F1}" destId="{DE6601DA-C379-4EF4-BF50-E4C37835029A}" srcOrd="0" destOrd="0" presId="urn:microsoft.com/office/officeart/2005/8/layout/hierarchy6"/>
    <dgm:cxn modelId="{8454C20A-ECFD-495A-ADC5-8019C46414FE}" type="presParOf" srcId="{7CB08687-F870-4128-BB3D-E36FD6AA4A50}" destId="{C41FA462-9C0C-4598-865E-9FB3E630510B}" srcOrd="0" destOrd="0" presId="urn:microsoft.com/office/officeart/2005/8/layout/hierarchy6"/>
    <dgm:cxn modelId="{7C61E8ED-2ADA-4B7A-818F-D0B9C932D657}" type="presParOf" srcId="{C41FA462-9C0C-4598-865E-9FB3E630510B}" destId="{48A1F619-1F20-4802-9568-C787D5D24DCF}" srcOrd="0" destOrd="0" presId="urn:microsoft.com/office/officeart/2005/8/layout/hierarchy6"/>
    <dgm:cxn modelId="{1AE71A7C-EC5A-40B1-B92D-0AA58A5203AC}" type="presParOf" srcId="{48A1F619-1F20-4802-9568-C787D5D24DCF}" destId="{78C454E1-5A48-41CE-B0DE-3F84E66EF80D}" srcOrd="0" destOrd="0" presId="urn:microsoft.com/office/officeart/2005/8/layout/hierarchy6"/>
    <dgm:cxn modelId="{5CD2F385-93C1-4DF2-B2A3-C5B863D9ABFC}" type="presParOf" srcId="{78C454E1-5A48-41CE-B0DE-3F84E66EF80D}" destId="{DE6601DA-C379-4EF4-BF50-E4C37835029A}" srcOrd="0" destOrd="0" presId="urn:microsoft.com/office/officeart/2005/8/layout/hierarchy6"/>
    <dgm:cxn modelId="{375D356E-525E-412F-ADC7-C7E5C2112DBE}" type="presParOf" srcId="{78C454E1-5A48-41CE-B0DE-3F84E66EF80D}" destId="{D081416D-0081-48C8-8417-9FD604A2E339}" srcOrd="1" destOrd="0" presId="urn:microsoft.com/office/officeart/2005/8/layout/hierarchy6"/>
    <dgm:cxn modelId="{E1CDDD45-48BC-4802-8FE1-7CCFE4D0DC32}" type="presParOf" srcId="{D081416D-0081-48C8-8417-9FD604A2E339}" destId="{1A7CF226-A74A-4B00-881B-0EDA529896DC}" srcOrd="0" destOrd="0" presId="urn:microsoft.com/office/officeart/2005/8/layout/hierarchy6"/>
    <dgm:cxn modelId="{C8A67006-41E7-4E67-979E-C20D3B143081}" type="presParOf" srcId="{D081416D-0081-48C8-8417-9FD604A2E339}" destId="{29220CE1-57A7-4F46-8678-53AA5AD86432}" srcOrd="1" destOrd="0" presId="urn:microsoft.com/office/officeart/2005/8/layout/hierarchy6"/>
    <dgm:cxn modelId="{C40D244C-A8DD-4E05-9501-1C03AADEE748}" type="presParOf" srcId="{29220CE1-57A7-4F46-8678-53AA5AD86432}" destId="{015CDE9C-47F1-434A-902F-A020AB0D22E5}" srcOrd="0" destOrd="0" presId="urn:microsoft.com/office/officeart/2005/8/layout/hierarchy6"/>
    <dgm:cxn modelId="{2FA61B9E-E8C3-43B1-8683-D421E98F8F29}" type="presParOf" srcId="{29220CE1-57A7-4F46-8678-53AA5AD86432}" destId="{48628861-2C3D-448C-9584-A7AE273CC1CB}" srcOrd="1" destOrd="0" presId="urn:microsoft.com/office/officeart/2005/8/layout/hierarchy6"/>
    <dgm:cxn modelId="{DE8D1E12-FF4C-4BCD-A9DB-3F630D1405A5}" type="presParOf" srcId="{48628861-2C3D-448C-9584-A7AE273CC1CB}" destId="{86E978D4-6472-4669-96A0-FF3E29520478}" srcOrd="0" destOrd="0" presId="urn:microsoft.com/office/officeart/2005/8/layout/hierarchy6"/>
    <dgm:cxn modelId="{3BD71ACD-BA73-45A8-A47E-9274372772E8}" type="presParOf" srcId="{48628861-2C3D-448C-9584-A7AE273CC1CB}" destId="{B3F70E3D-BB23-4656-8353-93E65F675731}" srcOrd="1" destOrd="0" presId="urn:microsoft.com/office/officeart/2005/8/layout/hierarchy6"/>
    <dgm:cxn modelId="{DEA2FD42-7B34-4889-8CBD-E30B8A7B565E}" type="presParOf" srcId="{B3F70E3D-BB23-4656-8353-93E65F675731}" destId="{897A589F-D8BE-4BBC-AF89-8D64A0C9FFB6}" srcOrd="0" destOrd="0" presId="urn:microsoft.com/office/officeart/2005/8/layout/hierarchy6"/>
    <dgm:cxn modelId="{7FA91280-F6D9-4C57-8E5F-B681ADA81160}" type="presParOf" srcId="{B3F70E3D-BB23-4656-8353-93E65F675731}" destId="{DEE2CF40-81F6-4A32-BE17-E4BD509BDB96}" srcOrd="1" destOrd="0" presId="urn:microsoft.com/office/officeart/2005/8/layout/hierarchy6"/>
    <dgm:cxn modelId="{5535809E-D295-4B9F-BE3F-87C499FE8E0A}" type="presParOf" srcId="{DEE2CF40-81F6-4A32-BE17-E4BD509BDB96}" destId="{AE02D563-A9C2-480B-9671-1F1A365F26C4}" srcOrd="0" destOrd="0" presId="urn:microsoft.com/office/officeart/2005/8/layout/hierarchy6"/>
    <dgm:cxn modelId="{7209869C-D2C3-4955-AAE3-726BBFE01069}" type="presParOf" srcId="{DEE2CF40-81F6-4A32-BE17-E4BD509BDB96}" destId="{19445EDD-D7F5-417E-B6D9-04A769840B8B}" srcOrd="1" destOrd="0" presId="urn:microsoft.com/office/officeart/2005/8/layout/hierarchy6"/>
    <dgm:cxn modelId="{BC943D7A-44A8-44E2-AC7D-B0B31A74EEA6}" type="presParOf" srcId="{19445EDD-D7F5-417E-B6D9-04A769840B8B}" destId="{74F37EF0-2758-460D-BE22-9F145CF6FB03}" srcOrd="0" destOrd="0" presId="urn:microsoft.com/office/officeart/2005/8/layout/hierarchy6"/>
    <dgm:cxn modelId="{2E5704BF-4081-4CEB-A977-CDBC12226F5F}" type="presParOf" srcId="{19445EDD-D7F5-417E-B6D9-04A769840B8B}" destId="{BD399E0A-0F7E-4076-91DB-4BFC3100C210}" srcOrd="1" destOrd="0" presId="urn:microsoft.com/office/officeart/2005/8/layout/hierarchy6"/>
    <dgm:cxn modelId="{E6E0251D-5ACC-426D-AE9B-73FDBAC4A0C1}" type="presParOf" srcId="{7CB08687-F870-4128-BB3D-E36FD6AA4A50}" destId="{0012CF8A-08E0-41DB-AC9F-BFAFD8971F8D}" srcOrd="1" destOrd="0" presId="urn:microsoft.com/office/officeart/2005/8/layout/hierarchy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Имя прилагательное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3FB977E4-495A-4656-86AD-92AEC7641ABC}">
      <dgm:prSet phldrT="[Текст]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Обозначает признаки предметов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716A169-5926-428F-B313-9D5A63A96F08}">
      <dgm:prSet phldrT="[Текст]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Отвечает на вопросы какой? какая? какое?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8D42D9F7-C9A9-4E5A-9455-3C95313103AC}">
      <dgm:prSet phldrT="[Текст]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Изменяется по числам, падежам, родам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19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193989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193989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193989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E5BD68DE-ECFC-4931-B07C-C5CAA356A672}" type="presOf" srcId="{9F08AFD4-E240-4CCF-AA31-E6A2ABE91ECD}" destId="{7CB08687-F870-4128-BB3D-E36FD6AA4A50}" srcOrd="0" destOrd="0" presId="urn:microsoft.com/office/officeart/2005/8/layout/hierarchy6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9FCBDA07-D891-4087-8ABC-6339DDD850D3}" type="presOf" srcId="{8D42D9F7-C9A9-4E5A-9455-3C95313103AC}" destId="{74F37EF0-2758-460D-BE22-9F145CF6FB03}" srcOrd="0" destOrd="0" presId="urn:microsoft.com/office/officeart/2005/8/layout/hierarchy6"/>
    <dgm:cxn modelId="{DA0EB67A-3573-42D8-B45B-E0AB768939AA}" type="presOf" srcId="{C51258AD-3149-4F1F-BF51-7761EB7F97F1}" destId="{DE6601DA-C379-4EF4-BF50-E4C37835029A}" srcOrd="0" destOrd="0" presId="urn:microsoft.com/office/officeart/2005/8/layout/hierarchy6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6AA43E5C-85D7-4246-A066-ED37E9DBBF54}" type="presOf" srcId="{D25C4352-CF40-400D-8437-4FCBC57B2CCF}" destId="{86E978D4-6472-4669-96A0-FF3E29520478}" srcOrd="0" destOrd="0" presId="urn:microsoft.com/office/officeart/2005/8/layout/hierarchy6"/>
    <dgm:cxn modelId="{96D4185F-80F0-4E21-BD6D-BE5331C557CE}" type="presOf" srcId="{A2BE5A20-B1AE-4FD4-A934-E2005E2C62AF}" destId="{1A7CF226-A74A-4B00-881B-0EDA529896DC}" srcOrd="0" destOrd="0" presId="urn:microsoft.com/office/officeart/2005/8/layout/hierarchy6"/>
    <dgm:cxn modelId="{70B445AD-166D-48C4-968F-09EB97FA5A8C}" type="presOf" srcId="{D48CFA73-23F9-443A-B04E-AF7527225694}" destId="{AE02D563-A9C2-480B-9671-1F1A365F26C4}" srcOrd="0" destOrd="0" presId="urn:microsoft.com/office/officeart/2005/8/layout/hierarchy6"/>
    <dgm:cxn modelId="{126D2339-0287-4404-B023-6F3C1A4DEDA9}" type="presOf" srcId="{0716A169-5926-428F-B313-9D5A63A96F08}" destId="{897A589F-D8BE-4BBC-AF89-8D64A0C9FFB6}" srcOrd="0" destOrd="0" presId="urn:microsoft.com/office/officeart/2005/8/layout/hierarchy6"/>
    <dgm:cxn modelId="{95536D48-CAC2-4D78-A971-95EB274C255C}" type="presOf" srcId="{3FB977E4-495A-4656-86AD-92AEC7641ABC}" destId="{015CDE9C-47F1-434A-902F-A020AB0D22E5}" srcOrd="0" destOrd="0" presId="urn:microsoft.com/office/officeart/2005/8/layout/hierarchy6"/>
    <dgm:cxn modelId="{7DCAD633-3B18-4C15-A8A5-958171132B50}" type="presParOf" srcId="{7CB08687-F870-4128-BB3D-E36FD6AA4A50}" destId="{C41FA462-9C0C-4598-865E-9FB3E630510B}" srcOrd="0" destOrd="0" presId="urn:microsoft.com/office/officeart/2005/8/layout/hierarchy6"/>
    <dgm:cxn modelId="{235D07B5-C0F9-4DA5-A4DF-E91E7C79FA15}" type="presParOf" srcId="{C41FA462-9C0C-4598-865E-9FB3E630510B}" destId="{48A1F619-1F20-4802-9568-C787D5D24DCF}" srcOrd="0" destOrd="0" presId="urn:microsoft.com/office/officeart/2005/8/layout/hierarchy6"/>
    <dgm:cxn modelId="{809E5BC3-596A-4031-9F0E-FF6B785F55CA}" type="presParOf" srcId="{48A1F619-1F20-4802-9568-C787D5D24DCF}" destId="{78C454E1-5A48-41CE-B0DE-3F84E66EF80D}" srcOrd="0" destOrd="0" presId="urn:microsoft.com/office/officeart/2005/8/layout/hierarchy6"/>
    <dgm:cxn modelId="{A5CF9EFA-6744-474B-8DCC-36366293F037}" type="presParOf" srcId="{78C454E1-5A48-41CE-B0DE-3F84E66EF80D}" destId="{DE6601DA-C379-4EF4-BF50-E4C37835029A}" srcOrd="0" destOrd="0" presId="urn:microsoft.com/office/officeart/2005/8/layout/hierarchy6"/>
    <dgm:cxn modelId="{B08288C6-D390-4791-895D-10F9E3850AC2}" type="presParOf" srcId="{78C454E1-5A48-41CE-B0DE-3F84E66EF80D}" destId="{D081416D-0081-48C8-8417-9FD604A2E339}" srcOrd="1" destOrd="0" presId="urn:microsoft.com/office/officeart/2005/8/layout/hierarchy6"/>
    <dgm:cxn modelId="{79AB9BDC-268A-4EA7-B016-AE14879D1BCC}" type="presParOf" srcId="{D081416D-0081-48C8-8417-9FD604A2E339}" destId="{1A7CF226-A74A-4B00-881B-0EDA529896DC}" srcOrd="0" destOrd="0" presId="urn:microsoft.com/office/officeart/2005/8/layout/hierarchy6"/>
    <dgm:cxn modelId="{2E48EA1B-B559-47DC-AAD8-454FAE0E4F02}" type="presParOf" srcId="{D081416D-0081-48C8-8417-9FD604A2E339}" destId="{29220CE1-57A7-4F46-8678-53AA5AD86432}" srcOrd="1" destOrd="0" presId="urn:microsoft.com/office/officeart/2005/8/layout/hierarchy6"/>
    <dgm:cxn modelId="{92F870A9-282A-4062-BDD4-87EE1C770F52}" type="presParOf" srcId="{29220CE1-57A7-4F46-8678-53AA5AD86432}" destId="{015CDE9C-47F1-434A-902F-A020AB0D22E5}" srcOrd="0" destOrd="0" presId="urn:microsoft.com/office/officeart/2005/8/layout/hierarchy6"/>
    <dgm:cxn modelId="{5EC59CCE-42C0-43AC-9717-A8D74E631EA4}" type="presParOf" srcId="{29220CE1-57A7-4F46-8678-53AA5AD86432}" destId="{48628861-2C3D-448C-9584-A7AE273CC1CB}" srcOrd="1" destOrd="0" presId="urn:microsoft.com/office/officeart/2005/8/layout/hierarchy6"/>
    <dgm:cxn modelId="{EB83B34F-E801-4054-977E-CCCBB3EF44B0}" type="presParOf" srcId="{48628861-2C3D-448C-9584-A7AE273CC1CB}" destId="{86E978D4-6472-4669-96A0-FF3E29520478}" srcOrd="0" destOrd="0" presId="urn:microsoft.com/office/officeart/2005/8/layout/hierarchy6"/>
    <dgm:cxn modelId="{366BB497-11B9-4B01-A72E-885A78FF336E}" type="presParOf" srcId="{48628861-2C3D-448C-9584-A7AE273CC1CB}" destId="{B3F70E3D-BB23-4656-8353-93E65F675731}" srcOrd="1" destOrd="0" presId="urn:microsoft.com/office/officeart/2005/8/layout/hierarchy6"/>
    <dgm:cxn modelId="{C98EDD45-34DF-448E-B59B-0A2842370DE1}" type="presParOf" srcId="{B3F70E3D-BB23-4656-8353-93E65F675731}" destId="{897A589F-D8BE-4BBC-AF89-8D64A0C9FFB6}" srcOrd="0" destOrd="0" presId="urn:microsoft.com/office/officeart/2005/8/layout/hierarchy6"/>
    <dgm:cxn modelId="{42FDD2A9-EE12-497C-8C68-E331FEEA4712}" type="presParOf" srcId="{B3F70E3D-BB23-4656-8353-93E65F675731}" destId="{DEE2CF40-81F6-4A32-BE17-E4BD509BDB96}" srcOrd="1" destOrd="0" presId="urn:microsoft.com/office/officeart/2005/8/layout/hierarchy6"/>
    <dgm:cxn modelId="{ACD5E03E-0759-477D-A4D8-129676055FED}" type="presParOf" srcId="{DEE2CF40-81F6-4A32-BE17-E4BD509BDB96}" destId="{AE02D563-A9C2-480B-9671-1F1A365F26C4}" srcOrd="0" destOrd="0" presId="urn:microsoft.com/office/officeart/2005/8/layout/hierarchy6"/>
    <dgm:cxn modelId="{DB490DA0-53A2-4A3B-B820-019EA8D7218A}" type="presParOf" srcId="{DEE2CF40-81F6-4A32-BE17-E4BD509BDB96}" destId="{19445EDD-D7F5-417E-B6D9-04A769840B8B}" srcOrd="1" destOrd="0" presId="urn:microsoft.com/office/officeart/2005/8/layout/hierarchy6"/>
    <dgm:cxn modelId="{2BBC57FC-D9D3-42F1-B393-61836BB31715}" type="presParOf" srcId="{19445EDD-D7F5-417E-B6D9-04A769840B8B}" destId="{74F37EF0-2758-460D-BE22-9F145CF6FB03}" srcOrd="0" destOrd="0" presId="urn:microsoft.com/office/officeart/2005/8/layout/hierarchy6"/>
    <dgm:cxn modelId="{4050CDC2-CE17-4748-ABD5-1F8561272960}" type="presParOf" srcId="{19445EDD-D7F5-417E-B6D9-04A769840B8B}" destId="{BD399E0A-0F7E-4076-91DB-4BFC3100C210}" srcOrd="1" destOrd="0" presId="urn:microsoft.com/office/officeart/2005/8/layout/hierarchy6"/>
    <dgm:cxn modelId="{ABCEB818-F91C-4863-84B3-812046D621AB}" type="presParOf" srcId="{7CB08687-F870-4128-BB3D-E36FD6AA4A50}" destId="{0012CF8A-08E0-41DB-AC9F-BFAFD8971F8D}" srcOrd="1" destOrd="0" presId="urn:microsoft.com/office/officeart/2005/8/layout/hierarchy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Глагол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3FB977E4-495A-4656-86AD-92AEC7641ABC}">
      <dgm:prSet phldrT="[Текст]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Обозначает действия предметов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716A169-5926-428F-B313-9D5A63A96F08}">
      <dgm:prSet phldrT="[Текст]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Отвечает на вопросы что делать? что делает?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8D42D9F7-C9A9-4E5A-9455-3C95313103AC}">
      <dgm:prSet phldrT="[Текст]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Изменяется по числам, временам, лицам, родам (в 3 л)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19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193989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193989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193989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81925360-6CA3-4774-9B69-27DF61ED0865}" type="presOf" srcId="{C51258AD-3149-4F1F-BF51-7761EB7F97F1}" destId="{DE6601DA-C379-4EF4-BF50-E4C37835029A}" srcOrd="0" destOrd="0" presId="urn:microsoft.com/office/officeart/2005/8/layout/hierarchy6"/>
    <dgm:cxn modelId="{1FE34F57-E261-4351-8962-F9AB15BDAC23}" type="presOf" srcId="{8D42D9F7-C9A9-4E5A-9455-3C95313103AC}" destId="{74F37EF0-2758-460D-BE22-9F145CF6FB03}" srcOrd="0" destOrd="0" presId="urn:microsoft.com/office/officeart/2005/8/layout/hierarchy6"/>
    <dgm:cxn modelId="{C5959E0D-30A1-4985-B713-21E5031C5A1C}" type="presOf" srcId="{D25C4352-CF40-400D-8437-4FCBC57B2CCF}" destId="{86E978D4-6472-4669-96A0-FF3E29520478}" srcOrd="0" destOrd="0" presId="urn:microsoft.com/office/officeart/2005/8/layout/hierarchy6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07FA2FFF-45B6-4A17-867C-20BC52B061CC}" type="presOf" srcId="{0716A169-5926-428F-B313-9D5A63A96F08}" destId="{897A589F-D8BE-4BBC-AF89-8D64A0C9FFB6}" srcOrd="0" destOrd="0" presId="urn:microsoft.com/office/officeart/2005/8/layout/hierarchy6"/>
    <dgm:cxn modelId="{33B18909-7DE2-497D-9E54-955A1EFDA70D}" type="presOf" srcId="{D48CFA73-23F9-443A-B04E-AF7527225694}" destId="{AE02D563-A9C2-480B-9671-1F1A365F26C4}" srcOrd="0" destOrd="0" presId="urn:microsoft.com/office/officeart/2005/8/layout/hierarchy6"/>
    <dgm:cxn modelId="{02E6B01F-60C1-4356-813E-7B2792AC94D3}" type="presOf" srcId="{A2BE5A20-B1AE-4FD4-A934-E2005E2C62AF}" destId="{1A7CF226-A74A-4B00-881B-0EDA529896DC}" srcOrd="0" destOrd="0" presId="urn:microsoft.com/office/officeart/2005/8/layout/hierarchy6"/>
    <dgm:cxn modelId="{0A8BD755-36A5-4E2F-B1E1-E863AC5ED6E4}" type="presOf" srcId="{9F08AFD4-E240-4CCF-AA31-E6A2ABE91ECD}" destId="{7CB08687-F870-4128-BB3D-E36FD6AA4A50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E9932E35-4DFA-436B-9DFE-585988E7A220}" type="presOf" srcId="{3FB977E4-495A-4656-86AD-92AEC7641ABC}" destId="{015CDE9C-47F1-434A-902F-A020AB0D22E5}" srcOrd="0" destOrd="0" presId="urn:microsoft.com/office/officeart/2005/8/layout/hierarchy6"/>
    <dgm:cxn modelId="{99ADFDEA-ECDC-49C9-AA87-90190631BDC8}" type="presParOf" srcId="{7CB08687-F870-4128-BB3D-E36FD6AA4A50}" destId="{C41FA462-9C0C-4598-865E-9FB3E630510B}" srcOrd="0" destOrd="0" presId="urn:microsoft.com/office/officeart/2005/8/layout/hierarchy6"/>
    <dgm:cxn modelId="{7983F894-70B3-4AFE-BD91-0D2055A86C6F}" type="presParOf" srcId="{C41FA462-9C0C-4598-865E-9FB3E630510B}" destId="{48A1F619-1F20-4802-9568-C787D5D24DCF}" srcOrd="0" destOrd="0" presId="urn:microsoft.com/office/officeart/2005/8/layout/hierarchy6"/>
    <dgm:cxn modelId="{49AAD283-CDF8-4E71-B61F-620EFFE8119A}" type="presParOf" srcId="{48A1F619-1F20-4802-9568-C787D5D24DCF}" destId="{78C454E1-5A48-41CE-B0DE-3F84E66EF80D}" srcOrd="0" destOrd="0" presId="urn:microsoft.com/office/officeart/2005/8/layout/hierarchy6"/>
    <dgm:cxn modelId="{4D2D30EE-5896-4990-AE32-E4B700BDF623}" type="presParOf" srcId="{78C454E1-5A48-41CE-B0DE-3F84E66EF80D}" destId="{DE6601DA-C379-4EF4-BF50-E4C37835029A}" srcOrd="0" destOrd="0" presId="urn:microsoft.com/office/officeart/2005/8/layout/hierarchy6"/>
    <dgm:cxn modelId="{66E78DB1-3776-49E8-A9EB-00215BAFBE1F}" type="presParOf" srcId="{78C454E1-5A48-41CE-B0DE-3F84E66EF80D}" destId="{D081416D-0081-48C8-8417-9FD604A2E339}" srcOrd="1" destOrd="0" presId="urn:microsoft.com/office/officeart/2005/8/layout/hierarchy6"/>
    <dgm:cxn modelId="{E0B2AC82-147B-4400-931B-5B1A8922F2DC}" type="presParOf" srcId="{D081416D-0081-48C8-8417-9FD604A2E339}" destId="{1A7CF226-A74A-4B00-881B-0EDA529896DC}" srcOrd="0" destOrd="0" presId="urn:microsoft.com/office/officeart/2005/8/layout/hierarchy6"/>
    <dgm:cxn modelId="{C9E1E5ED-EBFC-40C0-B3F0-DF1CDFE3492E}" type="presParOf" srcId="{D081416D-0081-48C8-8417-9FD604A2E339}" destId="{29220CE1-57A7-4F46-8678-53AA5AD86432}" srcOrd="1" destOrd="0" presId="urn:microsoft.com/office/officeart/2005/8/layout/hierarchy6"/>
    <dgm:cxn modelId="{F012B7B6-5B34-4EAB-8DC4-27BA539FB47E}" type="presParOf" srcId="{29220CE1-57A7-4F46-8678-53AA5AD86432}" destId="{015CDE9C-47F1-434A-902F-A020AB0D22E5}" srcOrd="0" destOrd="0" presId="urn:microsoft.com/office/officeart/2005/8/layout/hierarchy6"/>
    <dgm:cxn modelId="{06691852-6822-4E1E-BFA6-16C74A571B88}" type="presParOf" srcId="{29220CE1-57A7-4F46-8678-53AA5AD86432}" destId="{48628861-2C3D-448C-9584-A7AE273CC1CB}" srcOrd="1" destOrd="0" presId="urn:microsoft.com/office/officeart/2005/8/layout/hierarchy6"/>
    <dgm:cxn modelId="{1AA3E50E-7BB9-48EB-BA3B-D3B156C39C24}" type="presParOf" srcId="{48628861-2C3D-448C-9584-A7AE273CC1CB}" destId="{86E978D4-6472-4669-96A0-FF3E29520478}" srcOrd="0" destOrd="0" presId="urn:microsoft.com/office/officeart/2005/8/layout/hierarchy6"/>
    <dgm:cxn modelId="{99F1F62C-B883-445A-929F-DE30B5DBDD25}" type="presParOf" srcId="{48628861-2C3D-448C-9584-A7AE273CC1CB}" destId="{B3F70E3D-BB23-4656-8353-93E65F675731}" srcOrd="1" destOrd="0" presId="urn:microsoft.com/office/officeart/2005/8/layout/hierarchy6"/>
    <dgm:cxn modelId="{E20F816B-C0BF-415A-9198-348B0EDBC6BD}" type="presParOf" srcId="{B3F70E3D-BB23-4656-8353-93E65F675731}" destId="{897A589F-D8BE-4BBC-AF89-8D64A0C9FFB6}" srcOrd="0" destOrd="0" presId="urn:microsoft.com/office/officeart/2005/8/layout/hierarchy6"/>
    <dgm:cxn modelId="{FA10082B-5B59-46E7-B0A1-55B9E01833E2}" type="presParOf" srcId="{B3F70E3D-BB23-4656-8353-93E65F675731}" destId="{DEE2CF40-81F6-4A32-BE17-E4BD509BDB96}" srcOrd="1" destOrd="0" presId="urn:microsoft.com/office/officeart/2005/8/layout/hierarchy6"/>
    <dgm:cxn modelId="{896A5E78-F65F-4FC3-BA43-157B04025222}" type="presParOf" srcId="{DEE2CF40-81F6-4A32-BE17-E4BD509BDB96}" destId="{AE02D563-A9C2-480B-9671-1F1A365F26C4}" srcOrd="0" destOrd="0" presId="urn:microsoft.com/office/officeart/2005/8/layout/hierarchy6"/>
    <dgm:cxn modelId="{C73DDE54-5816-431B-9514-B2DCA044DD39}" type="presParOf" srcId="{DEE2CF40-81F6-4A32-BE17-E4BD509BDB96}" destId="{19445EDD-D7F5-417E-B6D9-04A769840B8B}" srcOrd="1" destOrd="0" presId="urn:microsoft.com/office/officeart/2005/8/layout/hierarchy6"/>
    <dgm:cxn modelId="{2985475B-0B0C-4AFC-85CD-C59E4135DC7E}" type="presParOf" srcId="{19445EDD-D7F5-417E-B6D9-04A769840B8B}" destId="{74F37EF0-2758-460D-BE22-9F145CF6FB03}" srcOrd="0" destOrd="0" presId="urn:microsoft.com/office/officeart/2005/8/layout/hierarchy6"/>
    <dgm:cxn modelId="{11603CE1-AB4F-4AAB-93CB-64D7289B31AC}" type="presParOf" srcId="{19445EDD-D7F5-417E-B6D9-04A769840B8B}" destId="{BD399E0A-0F7E-4076-91DB-4BFC3100C210}" srcOrd="1" destOrd="0" presId="urn:microsoft.com/office/officeart/2005/8/layout/hierarchy6"/>
    <dgm:cxn modelId="{B25B20E3-508D-4973-B4D3-E47637756D4E}" type="presParOf" srcId="{7CB08687-F870-4128-BB3D-E36FD6AA4A50}" destId="{0012CF8A-08E0-41DB-AC9F-BFAFD8971F8D}" srcOrd="1" destOrd="0" presId="urn:microsoft.com/office/officeart/2005/8/layout/hierarchy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Имя числительное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3FB977E4-495A-4656-86AD-92AEC7641ABC}">
      <dgm:prSet phldrT="[Текст]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Обозначает количество или порядок при счёте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716A169-5926-428F-B313-9D5A63A96F08}">
      <dgm:prSet phldrT="[Текст]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Отвечает на вопросы сколько? Какой?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8D42D9F7-C9A9-4E5A-9455-3C95313103AC}">
      <dgm:prSet phldrT="[Текст]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Изменяется по числам, падежам, родам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19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193989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193989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193989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30A27E65-15B3-4E5A-974B-4863E946D3EC}" type="presOf" srcId="{D48CFA73-23F9-443A-B04E-AF7527225694}" destId="{AE02D563-A9C2-480B-9671-1F1A365F26C4}" srcOrd="0" destOrd="0" presId="urn:microsoft.com/office/officeart/2005/8/layout/hierarchy6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86B4E107-9E07-4909-BEA0-DD5A2BC1766C}" type="presOf" srcId="{8D42D9F7-C9A9-4E5A-9455-3C95313103AC}" destId="{74F37EF0-2758-460D-BE22-9F145CF6FB03}" srcOrd="0" destOrd="0" presId="urn:microsoft.com/office/officeart/2005/8/layout/hierarchy6"/>
    <dgm:cxn modelId="{71E517FC-684E-4D32-A31D-7B0D700CE8E6}" type="presOf" srcId="{A2BE5A20-B1AE-4FD4-A934-E2005E2C62AF}" destId="{1A7CF226-A74A-4B00-881B-0EDA529896DC}" srcOrd="0" destOrd="0" presId="urn:microsoft.com/office/officeart/2005/8/layout/hierarchy6"/>
    <dgm:cxn modelId="{0485CE08-87CF-41E8-A745-DB1DA02BB593}" type="presOf" srcId="{0716A169-5926-428F-B313-9D5A63A96F08}" destId="{897A589F-D8BE-4BBC-AF89-8D64A0C9FFB6}" srcOrd="0" destOrd="0" presId="urn:microsoft.com/office/officeart/2005/8/layout/hierarchy6"/>
    <dgm:cxn modelId="{B4758566-86E8-4642-A754-4EF8E02FD22F}" type="presOf" srcId="{D25C4352-CF40-400D-8437-4FCBC57B2CCF}" destId="{86E978D4-6472-4669-96A0-FF3E29520478}" srcOrd="0" destOrd="0" presId="urn:microsoft.com/office/officeart/2005/8/layout/hierarchy6"/>
    <dgm:cxn modelId="{905ACBB3-DFE4-43B1-971C-909AD030587B}" type="presOf" srcId="{C51258AD-3149-4F1F-BF51-7761EB7F97F1}" destId="{DE6601DA-C379-4EF4-BF50-E4C37835029A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F1A54046-DB16-499B-B1E8-5A697F9C3ACE}" type="presOf" srcId="{9F08AFD4-E240-4CCF-AA31-E6A2ABE91ECD}" destId="{7CB08687-F870-4128-BB3D-E36FD6AA4A50}" srcOrd="0" destOrd="0" presId="urn:microsoft.com/office/officeart/2005/8/layout/hierarchy6"/>
    <dgm:cxn modelId="{87321507-F2A0-4627-9E87-AEDDC4B6F230}" type="presOf" srcId="{3FB977E4-495A-4656-86AD-92AEC7641ABC}" destId="{015CDE9C-47F1-434A-902F-A020AB0D22E5}" srcOrd="0" destOrd="0" presId="urn:microsoft.com/office/officeart/2005/8/layout/hierarchy6"/>
    <dgm:cxn modelId="{AE8BA514-31C3-41D1-BFF3-463FD48C75A5}" type="presParOf" srcId="{7CB08687-F870-4128-BB3D-E36FD6AA4A50}" destId="{C41FA462-9C0C-4598-865E-9FB3E630510B}" srcOrd="0" destOrd="0" presId="urn:microsoft.com/office/officeart/2005/8/layout/hierarchy6"/>
    <dgm:cxn modelId="{A485F953-0EB2-422E-B62E-3E3F39D0CFAF}" type="presParOf" srcId="{C41FA462-9C0C-4598-865E-9FB3E630510B}" destId="{48A1F619-1F20-4802-9568-C787D5D24DCF}" srcOrd="0" destOrd="0" presId="urn:microsoft.com/office/officeart/2005/8/layout/hierarchy6"/>
    <dgm:cxn modelId="{94A76A00-5F72-450D-ACCA-61BED8A02F45}" type="presParOf" srcId="{48A1F619-1F20-4802-9568-C787D5D24DCF}" destId="{78C454E1-5A48-41CE-B0DE-3F84E66EF80D}" srcOrd="0" destOrd="0" presId="urn:microsoft.com/office/officeart/2005/8/layout/hierarchy6"/>
    <dgm:cxn modelId="{B3C75DB5-C90D-441B-851B-909A85A76C23}" type="presParOf" srcId="{78C454E1-5A48-41CE-B0DE-3F84E66EF80D}" destId="{DE6601DA-C379-4EF4-BF50-E4C37835029A}" srcOrd="0" destOrd="0" presId="urn:microsoft.com/office/officeart/2005/8/layout/hierarchy6"/>
    <dgm:cxn modelId="{8E41B5B5-3320-4847-ADFC-5B1CB9169059}" type="presParOf" srcId="{78C454E1-5A48-41CE-B0DE-3F84E66EF80D}" destId="{D081416D-0081-48C8-8417-9FD604A2E339}" srcOrd="1" destOrd="0" presId="urn:microsoft.com/office/officeart/2005/8/layout/hierarchy6"/>
    <dgm:cxn modelId="{22165F6D-7B4A-4719-B7F5-7F93FF623836}" type="presParOf" srcId="{D081416D-0081-48C8-8417-9FD604A2E339}" destId="{1A7CF226-A74A-4B00-881B-0EDA529896DC}" srcOrd="0" destOrd="0" presId="urn:microsoft.com/office/officeart/2005/8/layout/hierarchy6"/>
    <dgm:cxn modelId="{E0AE134C-7CAB-4D45-9A5A-B435442D6459}" type="presParOf" srcId="{D081416D-0081-48C8-8417-9FD604A2E339}" destId="{29220CE1-57A7-4F46-8678-53AA5AD86432}" srcOrd="1" destOrd="0" presId="urn:microsoft.com/office/officeart/2005/8/layout/hierarchy6"/>
    <dgm:cxn modelId="{BD5F0F77-792B-46F4-8B37-259F59C09B00}" type="presParOf" srcId="{29220CE1-57A7-4F46-8678-53AA5AD86432}" destId="{015CDE9C-47F1-434A-902F-A020AB0D22E5}" srcOrd="0" destOrd="0" presId="urn:microsoft.com/office/officeart/2005/8/layout/hierarchy6"/>
    <dgm:cxn modelId="{312698D4-9FFB-47DD-82DB-455397CF949D}" type="presParOf" srcId="{29220CE1-57A7-4F46-8678-53AA5AD86432}" destId="{48628861-2C3D-448C-9584-A7AE273CC1CB}" srcOrd="1" destOrd="0" presId="urn:microsoft.com/office/officeart/2005/8/layout/hierarchy6"/>
    <dgm:cxn modelId="{C3C6047C-EAA3-45E4-A2FE-88B472B1F63C}" type="presParOf" srcId="{48628861-2C3D-448C-9584-A7AE273CC1CB}" destId="{86E978D4-6472-4669-96A0-FF3E29520478}" srcOrd="0" destOrd="0" presId="urn:microsoft.com/office/officeart/2005/8/layout/hierarchy6"/>
    <dgm:cxn modelId="{23CBC62E-2F9D-4B78-A0E2-B5D30B43A678}" type="presParOf" srcId="{48628861-2C3D-448C-9584-A7AE273CC1CB}" destId="{B3F70E3D-BB23-4656-8353-93E65F675731}" srcOrd="1" destOrd="0" presId="urn:microsoft.com/office/officeart/2005/8/layout/hierarchy6"/>
    <dgm:cxn modelId="{CAA98A1D-B76C-4158-97B1-56DD813CBB2F}" type="presParOf" srcId="{B3F70E3D-BB23-4656-8353-93E65F675731}" destId="{897A589F-D8BE-4BBC-AF89-8D64A0C9FFB6}" srcOrd="0" destOrd="0" presId="urn:microsoft.com/office/officeart/2005/8/layout/hierarchy6"/>
    <dgm:cxn modelId="{E6452C20-CC19-4221-B0C3-510AD2C75ACC}" type="presParOf" srcId="{B3F70E3D-BB23-4656-8353-93E65F675731}" destId="{DEE2CF40-81F6-4A32-BE17-E4BD509BDB96}" srcOrd="1" destOrd="0" presId="urn:microsoft.com/office/officeart/2005/8/layout/hierarchy6"/>
    <dgm:cxn modelId="{7FDB9A2F-336E-40C8-BFB7-075A3F53C256}" type="presParOf" srcId="{DEE2CF40-81F6-4A32-BE17-E4BD509BDB96}" destId="{AE02D563-A9C2-480B-9671-1F1A365F26C4}" srcOrd="0" destOrd="0" presId="urn:microsoft.com/office/officeart/2005/8/layout/hierarchy6"/>
    <dgm:cxn modelId="{A8B979F7-EF87-46AE-93F3-BB6D38105F47}" type="presParOf" srcId="{DEE2CF40-81F6-4A32-BE17-E4BD509BDB96}" destId="{19445EDD-D7F5-417E-B6D9-04A769840B8B}" srcOrd="1" destOrd="0" presId="urn:microsoft.com/office/officeart/2005/8/layout/hierarchy6"/>
    <dgm:cxn modelId="{D319FEE2-7B7D-4E1C-A7BA-84DBDBADE3F1}" type="presParOf" srcId="{19445EDD-D7F5-417E-B6D9-04A769840B8B}" destId="{74F37EF0-2758-460D-BE22-9F145CF6FB03}" srcOrd="0" destOrd="0" presId="urn:microsoft.com/office/officeart/2005/8/layout/hierarchy6"/>
    <dgm:cxn modelId="{754396CD-39FD-4D0D-8460-EF51A1A6147A}" type="presParOf" srcId="{19445EDD-D7F5-417E-B6D9-04A769840B8B}" destId="{BD399E0A-0F7E-4076-91DB-4BFC3100C210}" srcOrd="1" destOrd="0" presId="urn:microsoft.com/office/officeart/2005/8/layout/hierarchy6"/>
    <dgm:cxn modelId="{16E69C0F-B580-4D97-A168-C8BFA4C70E5C}" type="presParOf" srcId="{7CB08687-F870-4128-BB3D-E36FD6AA4A50}" destId="{0012CF8A-08E0-41DB-AC9F-BFAFD8971F8D}" srcOrd="1" destOrd="0" presId="urn:microsoft.com/office/officeart/2005/8/layout/hierarchy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Местоимение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3FB977E4-495A-4656-86AD-92AEC7641ABC}">
      <dgm:prSet phldrT="[Текст]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Указывает на предмет, не называя его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716A169-5926-428F-B313-9D5A63A96F08}">
      <dgm:prSet phldrT="[Текст]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Отвечает на вопросы кто? что?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8D42D9F7-C9A9-4E5A-9455-3C95313103AC}">
      <dgm:prSet phldrT="[Текст]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Изменяется по падежам и родам ( в 3 л)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19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193989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193989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193989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14E1EB2D-0634-4E07-A585-99A95A9635EA}" type="presOf" srcId="{A2BE5A20-B1AE-4FD4-A934-E2005E2C62AF}" destId="{1A7CF226-A74A-4B00-881B-0EDA529896DC}" srcOrd="0" destOrd="0" presId="urn:microsoft.com/office/officeart/2005/8/layout/hierarchy6"/>
    <dgm:cxn modelId="{87805A5A-425A-49CC-BD5C-B8D6A7647E3A}" type="presOf" srcId="{D48CFA73-23F9-443A-B04E-AF7527225694}" destId="{AE02D563-A9C2-480B-9671-1F1A365F26C4}" srcOrd="0" destOrd="0" presId="urn:microsoft.com/office/officeart/2005/8/layout/hierarchy6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A98C671C-116A-433F-B32C-2CF38F4A8851}" type="presOf" srcId="{C51258AD-3149-4F1F-BF51-7761EB7F97F1}" destId="{DE6601DA-C379-4EF4-BF50-E4C37835029A}" srcOrd="0" destOrd="0" presId="urn:microsoft.com/office/officeart/2005/8/layout/hierarchy6"/>
    <dgm:cxn modelId="{C26ADD0E-10D0-45DC-B8E0-FFEB2448E353}" type="presOf" srcId="{9F08AFD4-E240-4CCF-AA31-E6A2ABE91ECD}" destId="{7CB08687-F870-4128-BB3D-E36FD6AA4A50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246254F9-EB96-4B5F-8BEA-F9D002F3EA8C}" type="presOf" srcId="{3FB977E4-495A-4656-86AD-92AEC7641ABC}" destId="{015CDE9C-47F1-434A-902F-A020AB0D22E5}" srcOrd="0" destOrd="0" presId="urn:microsoft.com/office/officeart/2005/8/layout/hierarchy6"/>
    <dgm:cxn modelId="{DFC66E4D-4D39-42FF-BF61-16E37EDF5A4C}" type="presOf" srcId="{0716A169-5926-428F-B313-9D5A63A96F08}" destId="{897A589F-D8BE-4BBC-AF89-8D64A0C9FFB6}" srcOrd="0" destOrd="0" presId="urn:microsoft.com/office/officeart/2005/8/layout/hierarchy6"/>
    <dgm:cxn modelId="{56F46A86-4221-421F-AB78-19A54338A44C}" type="presOf" srcId="{D25C4352-CF40-400D-8437-4FCBC57B2CCF}" destId="{86E978D4-6472-4669-96A0-FF3E29520478}" srcOrd="0" destOrd="0" presId="urn:microsoft.com/office/officeart/2005/8/layout/hierarchy6"/>
    <dgm:cxn modelId="{92C024EE-5F83-45C1-835C-1A21B00AE979}" type="presOf" srcId="{8D42D9F7-C9A9-4E5A-9455-3C95313103AC}" destId="{74F37EF0-2758-460D-BE22-9F145CF6FB03}" srcOrd="0" destOrd="0" presId="urn:microsoft.com/office/officeart/2005/8/layout/hierarchy6"/>
    <dgm:cxn modelId="{17615F30-095A-40C3-A607-B943652E15EC}" type="presParOf" srcId="{7CB08687-F870-4128-BB3D-E36FD6AA4A50}" destId="{C41FA462-9C0C-4598-865E-9FB3E630510B}" srcOrd="0" destOrd="0" presId="urn:microsoft.com/office/officeart/2005/8/layout/hierarchy6"/>
    <dgm:cxn modelId="{0827D833-7EBE-4C5B-A810-E45D47957F51}" type="presParOf" srcId="{C41FA462-9C0C-4598-865E-9FB3E630510B}" destId="{48A1F619-1F20-4802-9568-C787D5D24DCF}" srcOrd="0" destOrd="0" presId="urn:microsoft.com/office/officeart/2005/8/layout/hierarchy6"/>
    <dgm:cxn modelId="{06A5563D-CBB0-42EF-8C35-9A099672440A}" type="presParOf" srcId="{48A1F619-1F20-4802-9568-C787D5D24DCF}" destId="{78C454E1-5A48-41CE-B0DE-3F84E66EF80D}" srcOrd="0" destOrd="0" presId="urn:microsoft.com/office/officeart/2005/8/layout/hierarchy6"/>
    <dgm:cxn modelId="{D8E1C2CD-7868-49D4-95A6-48104EE85C46}" type="presParOf" srcId="{78C454E1-5A48-41CE-B0DE-3F84E66EF80D}" destId="{DE6601DA-C379-4EF4-BF50-E4C37835029A}" srcOrd="0" destOrd="0" presId="urn:microsoft.com/office/officeart/2005/8/layout/hierarchy6"/>
    <dgm:cxn modelId="{5406E115-726F-4CFB-B235-A9E28E5A1152}" type="presParOf" srcId="{78C454E1-5A48-41CE-B0DE-3F84E66EF80D}" destId="{D081416D-0081-48C8-8417-9FD604A2E339}" srcOrd="1" destOrd="0" presId="urn:microsoft.com/office/officeart/2005/8/layout/hierarchy6"/>
    <dgm:cxn modelId="{7CF41200-9FF6-40FA-AB1A-D6EABDCAA461}" type="presParOf" srcId="{D081416D-0081-48C8-8417-9FD604A2E339}" destId="{1A7CF226-A74A-4B00-881B-0EDA529896DC}" srcOrd="0" destOrd="0" presId="urn:microsoft.com/office/officeart/2005/8/layout/hierarchy6"/>
    <dgm:cxn modelId="{BE8CF96D-6E0E-4140-BE2E-02B158B566C6}" type="presParOf" srcId="{D081416D-0081-48C8-8417-9FD604A2E339}" destId="{29220CE1-57A7-4F46-8678-53AA5AD86432}" srcOrd="1" destOrd="0" presId="urn:microsoft.com/office/officeart/2005/8/layout/hierarchy6"/>
    <dgm:cxn modelId="{06DD267F-CC7E-4711-9A00-51FA871CF92C}" type="presParOf" srcId="{29220CE1-57A7-4F46-8678-53AA5AD86432}" destId="{015CDE9C-47F1-434A-902F-A020AB0D22E5}" srcOrd="0" destOrd="0" presId="urn:microsoft.com/office/officeart/2005/8/layout/hierarchy6"/>
    <dgm:cxn modelId="{C8D85910-2E6E-4B1E-B481-D4EFAD7A9B09}" type="presParOf" srcId="{29220CE1-57A7-4F46-8678-53AA5AD86432}" destId="{48628861-2C3D-448C-9584-A7AE273CC1CB}" srcOrd="1" destOrd="0" presId="urn:microsoft.com/office/officeart/2005/8/layout/hierarchy6"/>
    <dgm:cxn modelId="{70A81D77-2560-4657-B347-58B2D4D44733}" type="presParOf" srcId="{48628861-2C3D-448C-9584-A7AE273CC1CB}" destId="{86E978D4-6472-4669-96A0-FF3E29520478}" srcOrd="0" destOrd="0" presId="urn:microsoft.com/office/officeart/2005/8/layout/hierarchy6"/>
    <dgm:cxn modelId="{F5EDA144-339A-4E58-A2F0-15FDF4BDEB1F}" type="presParOf" srcId="{48628861-2C3D-448C-9584-A7AE273CC1CB}" destId="{B3F70E3D-BB23-4656-8353-93E65F675731}" srcOrd="1" destOrd="0" presId="urn:microsoft.com/office/officeart/2005/8/layout/hierarchy6"/>
    <dgm:cxn modelId="{1400F705-139E-4D9D-B907-05A7B316F839}" type="presParOf" srcId="{B3F70E3D-BB23-4656-8353-93E65F675731}" destId="{897A589F-D8BE-4BBC-AF89-8D64A0C9FFB6}" srcOrd="0" destOrd="0" presId="urn:microsoft.com/office/officeart/2005/8/layout/hierarchy6"/>
    <dgm:cxn modelId="{9134F4DB-3783-400E-9D7A-9B0551E1743B}" type="presParOf" srcId="{B3F70E3D-BB23-4656-8353-93E65F675731}" destId="{DEE2CF40-81F6-4A32-BE17-E4BD509BDB96}" srcOrd="1" destOrd="0" presId="urn:microsoft.com/office/officeart/2005/8/layout/hierarchy6"/>
    <dgm:cxn modelId="{887BC283-902B-40C7-BBF0-771FE2BED2AD}" type="presParOf" srcId="{DEE2CF40-81F6-4A32-BE17-E4BD509BDB96}" destId="{AE02D563-A9C2-480B-9671-1F1A365F26C4}" srcOrd="0" destOrd="0" presId="urn:microsoft.com/office/officeart/2005/8/layout/hierarchy6"/>
    <dgm:cxn modelId="{5CB650F7-A2AC-4DB1-835B-EDAE43A948F3}" type="presParOf" srcId="{DEE2CF40-81F6-4A32-BE17-E4BD509BDB96}" destId="{19445EDD-D7F5-417E-B6D9-04A769840B8B}" srcOrd="1" destOrd="0" presId="urn:microsoft.com/office/officeart/2005/8/layout/hierarchy6"/>
    <dgm:cxn modelId="{82BD36CC-221D-42AB-8DE5-E70FB88F14C9}" type="presParOf" srcId="{19445EDD-D7F5-417E-B6D9-04A769840B8B}" destId="{74F37EF0-2758-460D-BE22-9F145CF6FB03}" srcOrd="0" destOrd="0" presId="urn:microsoft.com/office/officeart/2005/8/layout/hierarchy6"/>
    <dgm:cxn modelId="{53DF8502-AE73-4C2E-8D4B-8D5C36F72620}" type="presParOf" srcId="{19445EDD-D7F5-417E-B6D9-04A769840B8B}" destId="{BD399E0A-0F7E-4076-91DB-4BFC3100C210}" srcOrd="1" destOrd="0" presId="urn:microsoft.com/office/officeart/2005/8/layout/hierarchy6"/>
    <dgm:cxn modelId="{8E15DBBA-075A-499D-A1ED-6F90A08E7FC4}" type="presParOf" srcId="{7CB08687-F870-4128-BB3D-E36FD6AA4A50}" destId="{0012CF8A-08E0-41DB-AC9F-BFAFD8971F8D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64DED-BEB3-45A7-BFC2-4FE1C9DE1D2F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B4CAB-65AB-4765-B1FA-AE169F048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7C7C-E6DA-4926-B395-4BF56D13BABB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55316-6F59-41E8-A88E-FEA820298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diagramQuickStyle" Target="../diagrams/quickStyl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diagramLayout" Target="../diagrams/layout1.xml"/><Relationship Id="rId5" Type="http://schemas.openxmlformats.org/officeDocument/2006/relationships/image" Target="../media/image8.png"/><Relationship Id="rId10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diagramColors" Target="../diagrams/colors2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diagramLayout" Target="../diagrams/layout2.xml"/><Relationship Id="rId5" Type="http://schemas.openxmlformats.org/officeDocument/2006/relationships/image" Target="../media/image8.png"/><Relationship Id="rId10" Type="http://schemas.openxmlformats.org/officeDocument/2006/relationships/diagramData" Target="../diagrams/data2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diagramColors" Target="../diagrams/colors3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diagramQuickStyle" Target="../diagrams/quickStyl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diagramLayout" Target="../diagrams/layout3.xml"/><Relationship Id="rId5" Type="http://schemas.openxmlformats.org/officeDocument/2006/relationships/image" Target="../media/image8.png"/><Relationship Id="rId10" Type="http://schemas.openxmlformats.org/officeDocument/2006/relationships/diagramData" Target="../diagrams/data3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diagramColors" Target="../diagrams/colors4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diagramQuickStyle" Target="../diagrams/quickStyl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diagramLayout" Target="../diagrams/layout4.xml"/><Relationship Id="rId5" Type="http://schemas.openxmlformats.org/officeDocument/2006/relationships/image" Target="../media/image8.png"/><Relationship Id="rId10" Type="http://schemas.openxmlformats.org/officeDocument/2006/relationships/diagramData" Target="../diagrams/data4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diagramColors" Target="../diagrams/colors5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diagramQuickStyle" Target="../diagrams/quickStyle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diagramLayout" Target="../diagrams/layout5.xml"/><Relationship Id="rId5" Type="http://schemas.openxmlformats.org/officeDocument/2006/relationships/image" Target="../media/image8.png"/><Relationship Id="rId10" Type="http://schemas.openxmlformats.org/officeDocument/2006/relationships/diagramData" Target="../diagrams/data5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unforkids.ru/pictures/matryoshka/matryoshka033.png" TargetMode="External"/><Relationship Id="rId2" Type="http://schemas.openxmlformats.org/officeDocument/2006/relationships/hyperlink" Target="https://s-media-cache-ak0.pinimg.com/736x/7c/9c/29/7c9c2910ef03c7480c70b72432b8a06b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hyperlink" Target="http://v.900igr.net:10/datas/tsvet-i-forma/TSveta-goluboj.files/0001-001-Goluboj-tsvet.jpg" TargetMode="External"/><Relationship Id="rId4" Type="http://schemas.openxmlformats.org/officeDocument/2006/relationships/hyperlink" Target="http://it-n.ru/board.aspx?cat_no=13748&amp;tmpl=Thread&amp;BoardId=13751&amp;ThreadId=4279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00232" y="5429264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                Автор- Костенко Наталья Владимировна, </a:t>
            </a:r>
          </a:p>
          <a:p>
            <a:r>
              <a:rPr lang="ru-RU" sz="1400" b="1" dirty="0" smtClean="0"/>
              <a:t>                                 учитель начальных классов </a:t>
            </a:r>
          </a:p>
          <a:p>
            <a:r>
              <a:rPr lang="ru-RU" sz="1400" b="1" dirty="0" smtClean="0"/>
              <a:t>             </a:t>
            </a:r>
            <a:r>
              <a:rPr lang="ru-RU" sz="1400" b="1" dirty="0" err="1" smtClean="0"/>
              <a:t>Б-Неклиновской</a:t>
            </a:r>
            <a:r>
              <a:rPr lang="ru-RU" sz="1400" b="1" dirty="0" smtClean="0"/>
              <a:t> СОШ </a:t>
            </a:r>
            <a:r>
              <a:rPr lang="ru-RU" sz="1400" b="1" dirty="0" err="1" smtClean="0"/>
              <a:t>Неклиновского</a:t>
            </a:r>
            <a:r>
              <a:rPr lang="ru-RU" sz="1400" b="1" dirty="0" smtClean="0"/>
              <a:t> района</a:t>
            </a:r>
          </a:p>
          <a:p>
            <a:r>
              <a:rPr lang="ru-RU" sz="1400" b="1" dirty="0" smtClean="0"/>
              <a:t>                                      Ростовской области</a:t>
            </a:r>
            <a:endParaRPr lang="ru-RU" sz="1400" b="1" dirty="0"/>
          </a:p>
        </p:txBody>
      </p:sp>
      <p:pic>
        <p:nvPicPr>
          <p:cNvPr id="7" name="Рисунок 6" descr="7c9c2910ef03c7480c70b72432b8a06b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16" y="3009443"/>
            <a:ext cx="2039719" cy="3634243"/>
          </a:xfrm>
          <a:prstGeom prst="rect">
            <a:avLst/>
          </a:prstGeom>
        </p:spPr>
      </p:pic>
      <p:pic>
        <p:nvPicPr>
          <p:cNvPr id="10" name="Рисунок 9" descr="matryoshka03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000372"/>
            <a:ext cx="1928826" cy="3643314"/>
          </a:xfrm>
          <a:prstGeom prst="rect">
            <a:avLst/>
          </a:prstGeom>
        </p:spPr>
      </p:pic>
      <p:pic>
        <p:nvPicPr>
          <p:cNvPr id="11" name="Рисунок 10" descr="Рисунок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2143116"/>
            <a:ext cx="7783949" cy="166407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643306" y="3857628"/>
            <a:ext cx="15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/>
              <a:t>       4 класс</a:t>
            </a:r>
            <a:endParaRPr lang="ru-RU" dirty="0"/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215074" y="6143644"/>
            <a:ext cx="692656" cy="484632"/>
          </a:xfrm>
          <a:prstGeom prst="rightArrow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27000"/>
            <a:bevelB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сведения 13">
            <a:hlinkClick r:id="" action="ppaction://hlinkshowjump?jump=lastslide" highlightClick="1"/>
          </p:cNvPr>
          <p:cNvSpPr/>
          <p:nvPr/>
        </p:nvSpPr>
        <p:spPr>
          <a:xfrm>
            <a:off x="5429256" y="6215082"/>
            <a:ext cx="571504" cy="399498"/>
          </a:xfrm>
          <a:prstGeom prst="actionButtonInformation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27000"/>
            <a:bevelB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6143636" y="6143644"/>
            <a:ext cx="692656" cy="484632"/>
          </a:xfrm>
          <a:prstGeom prst="rightArrow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27000"/>
            <a:bevelB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7c9c2910ef03c7480c70b72432b8a06b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16" y="3000372"/>
            <a:ext cx="2039719" cy="3634243"/>
          </a:xfrm>
          <a:prstGeom prst="rect">
            <a:avLst/>
          </a:prstGeom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785786" y="500042"/>
            <a:ext cx="6072230" cy="3500462"/>
          </a:xfrm>
          <a:prstGeom prst="wedgeRoundRectCallout">
            <a:avLst>
              <a:gd name="adj1" fmla="val 47685"/>
              <a:gd name="adj2" fmla="val 6119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Ребята!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Вспомните части речи, с которыми вы познакомились в начальных классах. Щёлкайте по слайду </a:t>
            </a:r>
            <a:r>
              <a:rPr lang="ru-RU" sz="3600" b="1" smtClean="0">
                <a:solidFill>
                  <a:srgbClr val="002060"/>
                </a:solidFill>
                <a:latin typeface="Monotype Corsiva" pitchFamily="66" charset="0"/>
              </a:rPr>
              <a:t>и проверяйте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себя.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-5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33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Имя существительное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6" name="М-5-верх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5" name="М-5-низ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6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Обозначает предметы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" name="М-6-верх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9" name="М-6-низ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Т-7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Отвечает на вопросы кто? или что?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4" name="М-7-верх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3" name="М-7-низ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7" name="Т-8"/>
          <p:cNvSpPr txBox="1">
            <a:spLocks noChangeArrowheads="1"/>
          </p:cNvSpPr>
          <p:nvPr/>
        </p:nvSpPr>
        <p:spPr bwMode="auto">
          <a:xfrm>
            <a:off x="1054678" y="5715016"/>
            <a:ext cx="2160000" cy="1043438"/>
          </a:xfrm>
          <a:prstGeom prst="rect">
            <a:avLst/>
          </a:prstGeom>
          <a:solidFill>
            <a:srgbClr val="FFAE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Изменяется по числам и падежам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9" name="М-8-верх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8" name="М-8-низ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Название"/>
          <p:cNvSpPr txBox="1">
            <a:spLocks noChangeAspect="1"/>
          </p:cNvSpPr>
          <p:nvPr/>
        </p:nvSpPr>
        <p:spPr>
          <a:xfrm>
            <a:off x="4643438" y="392630"/>
            <a:ext cx="3643338" cy="523220"/>
          </a:xfrm>
          <a:prstGeom prst="rect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Часть речи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5175115"/>
              </p:ext>
            </p:extLst>
          </p:nvPr>
        </p:nvGraphicFramePr>
        <p:xfrm>
          <a:off x="4409952" y="1185370"/>
          <a:ext cx="3960000" cy="5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="" xmlns:p14="http://schemas.microsoft.com/office/powerpoint/2010/main" val="6793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2" grpId="0" animBg="1"/>
      <p:bldP spid="17" grpId="0" animBg="1"/>
      <p:bldP spid="5" grpId="0" animBg="1"/>
      <p:bldGraphic spid="7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-5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33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Имя прилагательное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6" name="М-5-верх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5" name="М-5-низ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6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Обозначает признаки предметов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" name="М-6-верх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9" name="М-6-низ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Т-7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Отвечает на вопросы какой? какая? какое?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4" name="М-7-верх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3" name="М-7-низ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7" name="Т-8"/>
          <p:cNvSpPr txBox="1">
            <a:spLocks noChangeArrowheads="1"/>
          </p:cNvSpPr>
          <p:nvPr/>
        </p:nvSpPr>
        <p:spPr bwMode="auto">
          <a:xfrm>
            <a:off x="1054678" y="5715016"/>
            <a:ext cx="2160000" cy="1043438"/>
          </a:xfrm>
          <a:prstGeom prst="rect">
            <a:avLst/>
          </a:prstGeom>
          <a:solidFill>
            <a:srgbClr val="FFAE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Изменяется по числам,  падежам, родам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9" name="М-8-верх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8" name="М-8-низ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Название"/>
          <p:cNvSpPr txBox="1">
            <a:spLocks noChangeAspect="1"/>
          </p:cNvSpPr>
          <p:nvPr/>
        </p:nvSpPr>
        <p:spPr>
          <a:xfrm>
            <a:off x="4643438" y="392630"/>
            <a:ext cx="3643338" cy="523220"/>
          </a:xfrm>
          <a:prstGeom prst="rect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Часть речи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5175115"/>
              </p:ext>
            </p:extLst>
          </p:nvPr>
        </p:nvGraphicFramePr>
        <p:xfrm>
          <a:off x="4409952" y="1185370"/>
          <a:ext cx="3960000" cy="5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="" xmlns:p14="http://schemas.microsoft.com/office/powerpoint/2010/main" val="6793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2" grpId="0" animBg="1"/>
      <p:bldP spid="17" grpId="0" animBg="1"/>
      <p:bldP spid="5" grpId="0" animBg="1"/>
      <p:bldGraphic spid="7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-5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33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Глагол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6" name="М-5-верх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5" name="М-5-низ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6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Обозначает действия предметов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" name="М-6-верх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9" name="М-6-низ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Т-7"/>
          <p:cNvSpPr txBox="1">
            <a:spLocks noChangeArrowheads="1"/>
          </p:cNvSpPr>
          <p:nvPr/>
        </p:nvSpPr>
        <p:spPr bwMode="auto">
          <a:xfrm>
            <a:off x="1054678" y="5743148"/>
            <a:ext cx="2160000" cy="972000"/>
          </a:xfrm>
          <a:prstGeom prst="rect">
            <a:avLst/>
          </a:prstGeom>
          <a:solidFill>
            <a:srgbClr val="FF00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Отвечает на вопросы что делать? Что делает?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4" name="М-7-верх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3" name="М-7-низ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7" name="Т-8"/>
          <p:cNvSpPr txBox="1">
            <a:spLocks noChangeArrowheads="1"/>
          </p:cNvSpPr>
          <p:nvPr/>
        </p:nvSpPr>
        <p:spPr bwMode="auto">
          <a:xfrm>
            <a:off x="1054678" y="5715016"/>
            <a:ext cx="2160000" cy="1043438"/>
          </a:xfrm>
          <a:prstGeom prst="rect">
            <a:avLst/>
          </a:prstGeom>
          <a:solidFill>
            <a:srgbClr val="FFAE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1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Изменяется по числам, временам, лицам, родам (в 3 л)</a:t>
            </a:r>
            <a:endParaRPr lang="ru-RU" sz="1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9" name="М-8-верх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8" name="М-8-низ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Название"/>
          <p:cNvSpPr txBox="1">
            <a:spLocks noChangeAspect="1"/>
          </p:cNvSpPr>
          <p:nvPr/>
        </p:nvSpPr>
        <p:spPr>
          <a:xfrm>
            <a:off x="4643438" y="392630"/>
            <a:ext cx="3643338" cy="523220"/>
          </a:xfrm>
          <a:prstGeom prst="rect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Часть речи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5175115"/>
              </p:ext>
            </p:extLst>
          </p:nvPr>
        </p:nvGraphicFramePr>
        <p:xfrm>
          <a:off x="4409952" y="1185370"/>
          <a:ext cx="3960000" cy="5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="" xmlns:p14="http://schemas.microsoft.com/office/powerpoint/2010/main" val="6793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2" grpId="0" animBg="1"/>
      <p:bldP spid="17" grpId="0" animBg="1"/>
      <p:bldP spid="5" grpId="0" animBg="1"/>
      <p:bldGraphic spid="7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-5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33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Имя числительное 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6" name="М-5-верх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5" name="М-5-низ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6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Обозначает количество или порядок при счёте</a:t>
            </a:r>
            <a:endParaRPr lang="ru-RU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" name="М-6-верх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9" name="М-6-низ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Т-7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Отвечает на вопросы  сколько? Какой?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4" name="М-7-верх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3" name="М-7-низ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7" name="Т-8"/>
          <p:cNvSpPr txBox="1">
            <a:spLocks noChangeArrowheads="1"/>
          </p:cNvSpPr>
          <p:nvPr/>
        </p:nvSpPr>
        <p:spPr bwMode="auto">
          <a:xfrm>
            <a:off x="1054678" y="5715016"/>
            <a:ext cx="2160000" cy="1043438"/>
          </a:xfrm>
          <a:prstGeom prst="rect">
            <a:avLst/>
          </a:prstGeom>
          <a:solidFill>
            <a:srgbClr val="FFAE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Изменяется по числам,  падежам, родам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9" name="М-8-верх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8" name="М-8-низ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Название"/>
          <p:cNvSpPr txBox="1">
            <a:spLocks noChangeAspect="1"/>
          </p:cNvSpPr>
          <p:nvPr/>
        </p:nvSpPr>
        <p:spPr>
          <a:xfrm>
            <a:off x="4643438" y="392630"/>
            <a:ext cx="3643338" cy="523220"/>
          </a:xfrm>
          <a:prstGeom prst="rect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Часть речи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5175115"/>
              </p:ext>
            </p:extLst>
          </p:nvPr>
        </p:nvGraphicFramePr>
        <p:xfrm>
          <a:off x="4409952" y="1185370"/>
          <a:ext cx="3960000" cy="5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="" xmlns:p14="http://schemas.microsoft.com/office/powerpoint/2010/main" val="6793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2" grpId="0" animBg="1"/>
      <p:bldP spid="17" grpId="0" animBg="1"/>
      <p:bldP spid="5" grpId="0" animBg="1"/>
      <p:bldGraphic spid="7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-5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33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Местоимение 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6" name="М-5-верх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5" name="М-5-низ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38" y="716760"/>
            <a:ext cx="2331720" cy="432145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6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FF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Указывает на предмет, не называя его</a:t>
            </a:r>
            <a:endParaRPr lang="ru-RU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" name="М-6-верх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9" name="М-6-низ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38" y="504924"/>
            <a:ext cx="2560320" cy="47451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Т-7"/>
          <p:cNvSpPr txBox="1">
            <a:spLocks noChangeArrowheads="1"/>
          </p:cNvSpPr>
          <p:nvPr/>
        </p:nvSpPr>
        <p:spPr bwMode="auto">
          <a:xfrm>
            <a:off x="1047433" y="5769368"/>
            <a:ext cx="2160000" cy="972000"/>
          </a:xfrm>
          <a:prstGeom prst="rect">
            <a:avLst/>
          </a:prstGeom>
          <a:solidFill>
            <a:srgbClr val="FF00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Отвечает на вопросы  кто? что?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4" name="М-7-верх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3" name="М-7-низ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8" y="293088"/>
            <a:ext cx="2788920" cy="5168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7" name="Т-8"/>
          <p:cNvSpPr txBox="1">
            <a:spLocks noChangeArrowheads="1"/>
          </p:cNvSpPr>
          <p:nvPr/>
        </p:nvSpPr>
        <p:spPr bwMode="auto">
          <a:xfrm>
            <a:off x="1054678" y="5715016"/>
            <a:ext cx="2160000" cy="1043438"/>
          </a:xfrm>
          <a:prstGeom prst="rect">
            <a:avLst/>
          </a:prstGeom>
          <a:solidFill>
            <a:srgbClr val="FFAE00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Изменяется по падежам и родам ( в 3 л)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9" name="М-8-верх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8" name="М-8-низ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8" y="81252"/>
            <a:ext cx="3017520" cy="559247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Название"/>
          <p:cNvSpPr txBox="1">
            <a:spLocks noChangeAspect="1"/>
          </p:cNvSpPr>
          <p:nvPr/>
        </p:nvSpPr>
        <p:spPr>
          <a:xfrm>
            <a:off x="4643438" y="392630"/>
            <a:ext cx="3643338" cy="523220"/>
          </a:xfrm>
          <a:prstGeom prst="rect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Часть речи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5175115"/>
              </p:ext>
            </p:extLst>
          </p:nvPr>
        </p:nvGraphicFramePr>
        <p:xfrm>
          <a:off x="4409952" y="1185370"/>
          <a:ext cx="3960000" cy="5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0" name="Умножение 19">
            <a:hlinkClick r:id="" action="ppaction://hlinkshowjump?jump=endshow"/>
          </p:cNvPr>
          <p:cNvSpPr/>
          <p:nvPr/>
        </p:nvSpPr>
        <p:spPr>
          <a:xfrm>
            <a:off x="8001024" y="5857892"/>
            <a:ext cx="771524" cy="714380"/>
          </a:xfrm>
          <a:prstGeom prst="mathMultiply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27000"/>
            <a:bevelB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3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7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7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7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7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7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7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7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2" grpId="0" animBg="1"/>
      <p:bldP spid="17" grpId="0" animBg="1"/>
      <p:bldP spid="5" grpId="0" animBg="1"/>
      <p:bldGraphic spid="7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3174" y="128586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2"/>
              </a:rPr>
              <a:t>матрёшка 1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3"/>
              </a:rPr>
              <a:t>матрёшка 2</a:t>
            </a:r>
            <a:endParaRPr lang="ru-RU" dirty="0" smtClean="0"/>
          </a:p>
          <a:p>
            <a:r>
              <a:rPr lang="ru-RU" dirty="0" smtClean="0">
                <a:hlinkClick r:id="rId4"/>
              </a:rPr>
              <a:t>Автор приёма С.Н.Лебедев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фон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500042"/>
            <a:ext cx="337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</a:rPr>
              <a:t>Интернет-источники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Управляющая кнопка: возврат 7">
            <a:hlinkClick r:id="rId6" action="ppaction://hlinksldjump" highlightClick="1"/>
          </p:cNvPr>
          <p:cNvSpPr/>
          <p:nvPr/>
        </p:nvSpPr>
        <p:spPr>
          <a:xfrm>
            <a:off x="8072462" y="285728"/>
            <a:ext cx="714380" cy="500066"/>
          </a:xfrm>
          <a:prstGeom prst="actionButtonReturn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27000"/>
            <a:bevelB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8072462" y="785794"/>
            <a:ext cx="771524" cy="714380"/>
          </a:xfrm>
          <a:prstGeom prst="mathMultiply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27000"/>
            <a:bevelB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287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2016-04-03T11:25:35Z</dcterms:created>
  <dcterms:modified xsi:type="dcterms:W3CDTF">2017-02-05T09:39:32Z</dcterms:modified>
</cp:coreProperties>
</file>